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72" r:id="rId10"/>
    <p:sldId id="265" r:id="rId11"/>
    <p:sldId id="266" r:id="rId12"/>
    <p:sldId id="267" r:id="rId13"/>
    <p:sldId id="268" r:id="rId14"/>
    <p:sldId id="271" r:id="rId15"/>
    <p:sldId id="269" r:id="rId16"/>
    <p:sldId id="273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7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7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9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8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9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0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6F55-8C46-1942-A129-AE1DC2E0A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Measurement and Characterization of a 5T Solenoid Field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64A8D-F118-7B44-ABE8-5E3319189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Morgan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17402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65" y="1933903"/>
            <a:ext cx="5556290" cy="42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55" y="1933903"/>
            <a:ext cx="5556290" cy="4270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6A229-9C94-1C4E-9455-6CE0200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95" y="1933904"/>
            <a:ext cx="5556291" cy="42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F8BA9-E42A-4440-ABC7-5C3C8A2B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151" y="1933903"/>
            <a:ext cx="5601600" cy="43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B647E-6EF9-B24C-A7EF-2DECA876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85" y="1933903"/>
            <a:ext cx="5537830" cy="42566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2C961-6C0D-634B-A223-BB6F4BA77EF0}"/>
              </a:ext>
            </a:extLst>
          </p:cNvPr>
          <p:cNvCxnSpPr/>
          <p:nvPr/>
        </p:nvCxnSpPr>
        <p:spPr>
          <a:xfrm flipV="1">
            <a:off x="4487917" y="3205655"/>
            <a:ext cx="178676" cy="68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A9A4FA-CF6C-9F45-843F-E0A1C6D71AC6}"/>
              </a:ext>
            </a:extLst>
          </p:cNvPr>
          <p:cNvCxnSpPr/>
          <p:nvPr/>
        </p:nvCxnSpPr>
        <p:spPr>
          <a:xfrm>
            <a:off x="4792717" y="3289738"/>
            <a:ext cx="84083" cy="59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31CA50-99F4-E04E-81AB-D05BEB493284}"/>
              </a:ext>
            </a:extLst>
          </p:cNvPr>
          <p:cNvCxnSpPr/>
          <p:nvPr/>
        </p:nvCxnSpPr>
        <p:spPr>
          <a:xfrm flipV="1">
            <a:off x="4960883" y="2745443"/>
            <a:ext cx="126124" cy="4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7FFBB-9A86-414B-B90F-A13C5DB6A01B}"/>
              </a:ext>
            </a:extLst>
          </p:cNvPr>
          <p:cNvCxnSpPr/>
          <p:nvPr/>
        </p:nvCxnSpPr>
        <p:spPr>
          <a:xfrm>
            <a:off x="5297214" y="2890345"/>
            <a:ext cx="315310" cy="117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E60EDA-B153-504B-9F76-A69CBDDBA7EB}"/>
              </a:ext>
            </a:extLst>
          </p:cNvPr>
          <p:cNvCxnSpPr/>
          <p:nvPr/>
        </p:nvCxnSpPr>
        <p:spPr>
          <a:xfrm flipV="1">
            <a:off x="5707117" y="2975549"/>
            <a:ext cx="120308" cy="78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EABAA2-C6A7-7A42-810A-DC3ECF72D42E}"/>
              </a:ext>
            </a:extLst>
          </p:cNvPr>
          <p:cNvCxnSpPr/>
          <p:nvPr/>
        </p:nvCxnSpPr>
        <p:spPr>
          <a:xfrm>
            <a:off x="6064469" y="2975549"/>
            <a:ext cx="641131" cy="108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C208F-7171-ED4B-8727-52CD37C7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79" y="1933903"/>
            <a:ext cx="5323042" cy="40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CEB36-F7CE-DA4C-8187-33815BE2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52" y="1933903"/>
            <a:ext cx="5280896" cy="40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0FB3-B4BF-784A-BB88-AE30FB5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35" y="1933903"/>
            <a:ext cx="5337329" cy="41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06E2A-2351-364C-9453-A46E51CC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67" y="1933903"/>
            <a:ext cx="5080872" cy="3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210D6-EF04-AD44-9F35-00676D45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60" y="1933903"/>
            <a:ext cx="5165879" cy="39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0CBC0-1F54-EA43-A1D1-DFF5B808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10" y="1933903"/>
            <a:ext cx="5508779" cy="42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CLAS12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8A9D5-AEDE-C844-A347-70D692A7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4" y="2214563"/>
            <a:ext cx="4383434" cy="3698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CEBAF Large Acceptance Spectrometer for 12 GeV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3.58T toroidal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5T Solenoid</a:t>
            </a:r>
          </a:p>
        </p:txBody>
      </p:sp>
    </p:spTree>
    <p:extLst>
      <p:ext uri="{BB962C8B-B14F-4D97-AF65-F5344CB8AC3E}">
        <p14:creationId xmlns:p14="http://schemas.microsoft.com/office/powerpoint/2010/main" val="216395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5EDA8E-597B-F940-8B00-B24CF27C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73" y="1933903"/>
            <a:ext cx="5194454" cy="39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25723-E9B2-1649-A87E-8E92AF62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08" y="1933903"/>
            <a:ext cx="5295184" cy="40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608AA-AE3E-F647-B9FD-BCFEE157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9" y="1933903"/>
            <a:ext cx="5445202" cy="41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0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E5341-4295-A546-9C1A-3A07EFB8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41" y="1933903"/>
            <a:ext cx="5465917" cy="42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3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8976F-335F-9743-AA19-F104A16C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BD6F5-8819-CA48-81F5-9419D915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93" y="1933903"/>
            <a:ext cx="5346613" cy="410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50576-DAC4-CA4C-89EC-373B6740F92A}"/>
              </a:ext>
            </a:extLst>
          </p:cNvPr>
          <p:cNvSpPr txBox="1"/>
          <p:nvPr/>
        </p:nvSpPr>
        <p:spPr>
          <a:xfrm>
            <a:off x="1524000" y="2300286"/>
            <a:ext cx="954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±2.3cm between long runs.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±0.50cm between short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appears to be motion on the probe holders other than along the z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97686-1217-594D-9FE0-2F41733886EC}"/>
              </a:ext>
            </a:extLst>
          </p:cNvPr>
          <p:cNvSpPr txBox="1"/>
          <p:nvPr/>
        </p:nvSpPr>
        <p:spPr>
          <a:xfrm>
            <a:off x="1524000" y="4608610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Isolate contribution of probe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Parameterization of the deviations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142963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5T SOLENOID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Shields the detectors from the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coils, 4 main + 1 shield 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5T central field at 2416A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Installed September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field mapped September – October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C1E5-729E-2B48-BEAD-9920DF3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2214563"/>
            <a:ext cx="4727574" cy="43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7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919D0-6E38-A54A-B4D1-C907513D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2" y="1976767"/>
            <a:ext cx="3859692" cy="2714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CC19B-DDC3-844B-971A-36C558C1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8" y="3617118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39BCD-F7AC-4B4B-A930-E7CBED71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074" y="1976767"/>
            <a:ext cx="4021184" cy="25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418896" y="2193542"/>
            <a:ext cx="9249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board with hole to mount probe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38 runs of data were looked at at r=0, r=1.25cm and r=30cm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Runs were conducted various angles of rotation for r = 1.25cm and r=30cm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Probe were rotated in the holder at angles of 90, 180 and 270 degrees</a:t>
            </a:r>
          </a:p>
          <a:p>
            <a:r>
              <a:rPr lang="en-US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6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418896" y="2193542"/>
            <a:ext cx="9249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 runs were performed in steps of 2cm spanning a total distance of 200cm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 fine integral runs were performed in 1mm steps spanning a total distance of 10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Hall probes were inserted in the tubes and pushed down the z axis in 2cm steps for short runs and 1mm steps for long runs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7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524000" y="2235584"/>
            <a:ext cx="92491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 the center by reflecting the data about various z values that covered range where the apparent center of the field was located.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Performed a χ</a:t>
            </a:r>
            <a:r>
              <a:rPr lang="en-US" sz="2400" baseline="30000" dirty="0"/>
              <a:t>2</a:t>
            </a:r>
            <a:r>
              <a:rPr lang="en-US" sz="2400" dirty="0"/>
              <a:t> test and selected the minimum χ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Calculated χ</a:t>
            </a:r>
            <a:r>
              <a:rPr lang="en-US" sz="2400" baseline="30000" dirty="0"/>
              <a:t>2</a:t>
            </a:r>
            <a:r>
              <a:rPr lang="en-US" sz="2400" dirty="0"/>
              <a:t> for surrounding z values and fit with a quadratic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this model in 0.01cm steps and selected the minimum to establish the center point for each run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407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124607" y="2298647"/>
            <a:ext cx="9249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run data for The </a:t>
            </a:r>
            <a:r>
              <a:rPr lang="en-US" sz="2400" dirty="0" err="1"/>
              <a:t>B</a:t>
            </a:r>
            <a:r>
              <a:rPr lang="en-US" sz="2400" baseline="-25000" dirty="0" err="1"/>
              <a:t>z</a:t>
            </a:r>
            <a:r>
              <a:rPr lang="en-US" sz="2400" dirty="0"/>
              <a:t> and B</a:t>
            </a:r>
            <a:r>
              <a:rPr lang="en-US" sz="2400" baseline="-25000" dirty="0"/>
              <a:t>y</a:t>
            </a:r>
            <a:r>
              <a:rPr lang="en-US" sz="2400" dirty="0"/>
              <a:t> fields was scaled to the model for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</a:t>
            </a:r>
            <a:r>
              <a:rPr lang="en-US" sz="2400" dirty="0" err="1"/>
              <a:t>B</a:t>
            </a:r>
            <a:r>
              <a:rPr lang="en-US" sz="2400" baseline="-25000" dirty="0" err="1"/>
              <a:t>x</a:t>
            </a:r>
            <a:r>
              <a:rPr lang="en-US" sz="2400" dirty="0"/>
              <a:t> and B</a:t>
            </a:r>
            <a:r>
              <a:rPr lang="en-US" sz="2400" baseline="-25000" dirty="0"/>
              <a:t>y</a:t>
            </a:r>
            <a:r>
              <a:rPr lang="en-US" sz="2400" dirty="0"/>
              <a:t> at r = 0 were not scaled since they are theoretically 0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252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AF4869-C382-ED48-B6E4-AC5B37ADC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91240"/>
              </p:ext>
            </p:extLst>
          </p:nvPr>
        </p:nvGraphicFramePr>
        <p:xfrm>
          <a:off x="1875789" y="2227547"/>
          <a:ext cx="8054023" cy="2958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067">
                  <a:extLst>
                    <a:ext uri="{9D8B030D-6E8A-4147-A177-3AD203B41FA5}">
                      <a16:colId xmlns:a16="http://schemas.microsoft.com/office/drawing/2014/main" val="383111296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3275822640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607268574"/>
                    </a:ext>
                  </a:extLst>
                </a:gridCol>
              </a:tblGrid>
              <a:tr h="634132">
                <a:tc>
                  <a:txBody>
                    <a:bodyPr/>
                    <a:lstStyle/>
                    <a:p>
                      <a:pPr marL="457200" marR="0" indent="-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Probe Rotation (pr)</a:t>
                      </a:r>
                      <a:r>
                        <a:rPr lang="en-US" sz="1000">
                          <a:effectLst/>
                          <a:sym typeface="Symbol" pitchFamily="2" charset="2"/>
                        </a:rPr>
                        <a:t>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x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y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140632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7079553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6383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180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42330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-B</a:t>
                      </a:r>
                      <a:r>
                        <a:rPr lang="en-US" sz="1000" baseline="-25000" dirty="0">
                          <a:effectLst/>
                        </a:rPr>
                        <a:t>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95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369</Words>
  <Application>Microsoft Macintosh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Office Theme</vt:lpstr>
      <vt:lpstr>Measurement and Characterization of a 5T Solenoid Field </vt:lpstr>
      <vt:lpstr>CLAS12</vt:lpstr>
      <vt:lpstr>5T SOLENOID</vt:lpstr>
      <vt:lpstr>FIELD MAPPING</vt:lpstr>
      <vt:lpstr>FIELD MAPPING</vt:lpstr>
      <vt:lpstr>FIELD MAPPING</vt:lpstr>
      <vt:lpstr>FINDING THE CENTER</vt:lpstr>
      <vt:lpstr>SCALING</vt:lpstr>
      <vt:lpstr>TRANSLATIONS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and Outlook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and Characterization of a 5T Solenoid Field </dc:title>
  <dc:creator>jason@framingeinstein.com</dc:creator>
  <cp:lastModifiedBy>jason@framingeinstein.com</cp:lastModifiedBy>
  <cp:revision>10</cp:revision>
  <dcterms:created xsi:type="dcterms:W3CDTF">2018-04-17T00:20:38Z</dcterms:created>
  <dcterms:modified xsi:type="dcterms:W3CDTF">2018-04-17T01:34:49Z</dcterms:modified>
</cp:coreProperties>
</file>